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13409-30FF-4C80-AA46-0C1B755E68A6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36FBB-1B1F-4D6A-9384-986B325B7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36FBB-1B1F-4D6A-9384-986B325B7BE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CB1F5B-D760-4019-8329-4822447A1995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4E063AE-6EEC-410F-8558-CD8748C5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B1F5B-D760-4019-8329-4822447A1995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063AE-6EEC-410F-8558-CD8748C5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CCB1F5B-D760-4019-8329-4822447A1995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E063AE-6EEC-410F-8558-CD8748C5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B1F5B-D760-4019-8329-4822447A1995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063AE-6EEC-410F-8558-CD8748C5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CB1F5B-D760-4019-8329-4822447A1995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4E063AE-6EEC-410F-8558-CD8748C5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B1F5B-D760-4019-8329-4822447A1995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063AE-6EEC-410F-8558-CD8748C5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B1F5B-D760-4019-8329-4822447A1995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063AE-6EEC-410F-8558-CD8748C5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B1F5B-D760-4019-8329-4822447A1995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063AE-6EEC-410F-8558-CD8748C5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CB1F5B-D760-4019-8329-4822447A1995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063AE-6EEC-410F-8558-CD8748C5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B1F5B-D760-4019-8329-4822447A1995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063AE-6EEC-410F-8558-CD8748C5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B1F5B-D760-4019-8329-4822447A1995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063AE-6EEC-410F-8558-CD8748C5E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CCB1F5B-D760-4019-8329-4822447A1995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4E063AE-6EEC-410F-8558-CD8748C5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14678" y="2130425"/>
            <a:ext cx="4357718" cy="165576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6400800" cy="1643074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Сказочка про котят.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</a:rPr>
              <a:t>Автор: Беседа Инна Васильевна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Музыкальный руководитель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и дети младшей группы МБДОУ г.Иркутска детского сада №35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C:\Documents and Settings\Admin\Рабочий стол\ИннаВасильевна\фото сказка, экскурсия к пожарным\DSCN01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8604"/>
            <a:ext cx="601599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друзья - пожарные</a:t>
            </a:r>
            <a:endParaRPr lang="ru-RU" dirty="0"/>
          </a:p>
        </p:txBody>
      </p:sp>
      <p:pic>
        <p:nvPicPr>
          <p:cNvPr id="4098" name="Picture 2" descr="C:\Documents and Settings\Admin\Рабочий стол\Беседа И.В,\фото сказка, экскурсия к пожарным\DSCN01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071678"/>
            <a:ext cx="4043362" cy="3714776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Беседа И.В,\фото сказка, экскурсия к пожарным\DSCN01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 rot="5400000">
            <a:off x="4346179" y="2726127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Когда вырастем, будем пожарниками!</a:t>
            </a:r>
            <a:endParaRPr lang="ru-RU" dirty="0"/>
          </a:p>
        </p:txBody>
      </p:sp>
      <p:pic>
        <p:nvPicPr>
          <p:cNvPr id="6146" name="Picture 2" descr="C:\Documents and Settings\Admin\Рабочий стол\Беседа И.В,\фото сказка, экскурсия к пожарным\DSCN01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6748997" cy="504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170" name="Picture 2" descr="C:\Documents and Settings\Admin\Рабочий стол\Беседа И.В,\фото сказка, экскурсия к пожарным\DSCN01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>
            <a:off x="457200" y="-214338"/>
            <a:ext cx="8229600" cy="2143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     Расскажу я сказочку</a:t>
            </a:r>
          </a:p>
          <a:p>
            <a:r>
              <a:rPr lang="ru-RU" dirty="0" smtClean="0"/>
              <a:t>     Ребятам про котят.</a:t>
            </a:r>
          </a:p>
          <a:p>
            <a:r>
              <a:rPr lang="ru-RU" dirty="0" smtClean="0"/>
              <a:t>    Жила мама – кошка,</a:t>
            </a:r>
          </a:p>
          <a:p>
            <a:r>
              <a:rPr lang="ru-RU" dirty="0" smtClean="0"/>
              <a:t>    С ней  семеро котят.</a:t>
            </a:r>
          </a:p>
          <a:p>
            <a:r>
              <a:rPr lang="ru-RU" dirty="0" smtClean="0"/>
              <a:t>Пошла кошка-мать                                                       </a:t>
            </a:r>
          </a:p>
          <a:p>
            <a:r>
              <a:rPr lang="ru-RU" dirty="0" smtClean="0"/>
              <a:t>Однажды в магазин,</a:t>
            </a:r>
          </a:p>
          <a:p>
            <a:r>
              <a:rPr lang="ru-RU" dirty="0" smtClean="0"/>
              <a:t>Чтоб купить к обеду</a:t>
            </a:r>
          </a:p>
          <a:p>
            <a:r>
              <a:rPr lang="ru-RU" dirty="0" smtClean="0"/>
              <a:t>Молоко и сыр.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Уходя, наказывала:</a:t>
            </a:r>
          </a:p>
          <a:p>
            <a:r>
              <a:rPr lang="ru-RU" dirty="0" smtClean="0"/>
              <a:t> Не шалить!</a:t>
            </a:r>
          </a:p>
          <a:p>
            <a:pPr>
              <a:buNone/>
            </a:pPr>
            <a:r>
              <a:rPr lang="ru-RU" dirty="0" smtClean="0"/>
              <a:t>          Со спичками не играть,</a:t>
            </a:r>
          </a:p>
          <a:p>
            <a:r>
              <a:rPr lang="ru-RU" dirty="0" smtClean="0"/>
              <a:t>   Костры не разводить!»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Только кошка вышла </a:t>
            </a:r>
          </a:p>
          <a:p>
            <a:r>
              <a:rPr lang="ru-RU" dirty="0" smtClean="0"/>
              <a:t>За порог,</a:t>
            </a:r>
          </a:p>
          <a:p>
            <a:r>
              <a:rPr lang="ru-RU" dirty="0" smtClean="0"/>
              <a:t>Котята тотчас же </a:t>
            </a:r>
          </a:p>
          <a:p>
            <a:r>
              <a:rPr lang="ru-RU" dirty="0" smtClean="0"/>
              <a:t>Забыли про зарок!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                                          </a:t>
            </a:r>
            <a:endParaRPr lang="ru-RU" dirty="0"/>
          </a:p>
        </p:txBody>
      </p:sp>
      <p:pic>
        <p:nvPicPr>
          <p:cNvPr id="7" name="Содержимое 6" descr="C:\Documents and Settings\Admin\Рабочий стол\DSCN0170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78300" y="2542247"/>
            <a:ext cx="3521075" cy="264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rot="10800000">
            <a:off x="422382" y="-489363"/>
            <a:ext cx="8229600" cy="48936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Дружно, все котята,</a:t>
            </a:r>
          </a:p>
          <a:p>
            <a:r>
              <a:rPr lang="ru-RU" dirty="0" smtClean="0"/>
              <a:t>Крикнули: «Ура!»</a:t>
            </a:r>
          </a:p>
          <a:p>
            <a:pPr>
              <a:buNone/>
            </a:pPr>
            <a:r>
              <a:rPr lang="ru-RU" dirty="0" smtClean="0"/>
              <a:t>          Началась веселая, </a:t>
            </a:r>
          </a:p>
          <a:p>
            <a:r>
              <a:rPr lang="ru-RU" dirty="0" smtClean="0"/>
              <a:t> Активная игра.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Все  играли в «Паровоз»,</a:t>
            </a:r>
          </a:p>
          <a:p>
            <a:r>
              <a:rPr lang="ru-RU" dirty="0" smtClean="0"/>
              <a:t>Ловили пузыри,</a:t>
            </a:r>
          </a:p>
          <a:p>
            <a:r>
              <a:rPr lang="ru-RU" dirty="0" smtClean="0"/>
              <a:t>И башню высоченную </a:t>
            </a:r>
          </a:p>
          <a:p>
            <a:r>
              <a:rPr lang="ru-RU" dirty="0" smtClean="0"/>
              <a:t>Построили они.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Котята бегали, скакали,</a:t>
            </a:r>
          </a:p>
          <a:p>
            <a:r>
              <a:rPr lang="ru-RU" dirty="0" smtClean="0"/>
              <a:t> Мячиком в окно кидали,</a:t>
            </a:r>
          </a:p>
          <a:p>
            <a:r>
              <a:rPr lang="ru-RU" dirty="0" smtClean="0"/>
              <a:t> Поиграли в «Кошки-мышки»</a:t>
            </a:r>
          </a:p>
          <a:p>
            <a:r>
              <a:rPr lang="ru-RU" dirty="0" smtClean="0"/>
              <a:t>  Не забыли, что есть книжки.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Полистали, почитали,</a:t>
            </a:r>
          </a:p>
          <a:p>
            <a:r>
              <a:rPr lang="ru-RU" dirty="0" smtClean="0"/>
              <a:t>На страницах рисовали,</a:t>
            </a:r>
          </a:p>
          <a:p>
            <a:r>
              <a:rPr lang="ru-RU" dirty="0" smtClean="0"/>
              <a:t>Друг у друга отбирали</a:t>
            </a:r>
          </a:p>
          <a:p>
            <a:r>
              <a:rPr lang="ru-RU" dirty="0" smtClean="0"/>
              <a:t>И, конечно же, порвали.</a:t>
            </a:r>
            <a:endParaRPr lang="ru-RU" dirty="0"/>
          </a:p>
        </p:txBody>
      </p:sp>
      <p:pic>
        <p:nvPicPr>
          <p:cNvPr id="8194" name="Picture 2" descr="C:\Documents and Settings\Admin\Рабочий стол\Беседа И.В,\фото сказка, экскурсия к пожарным\DSCN01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214422"/>
            <a:ext cx="5072097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428652"/>
            <a:ext cx="8229600" cy="38293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 На ковре, где шла игра,</a:t>
            </a:r>
          </a:p>
          <a:p>
            <a:r>
              <a:rPr lang="ru-RU" dirty="0" smtClean="0"/>
              <a:t>Книг разорванных гора!</a:t>
            </a:r>
          </a:p>
          <a:p>
            <a:r>
              <a:rPr lang="ru-RU" dirty="0" smtClean="0"/>
              <a:t>Поняли котята, что кошка-мать</a:t>
            </a:r>
          </a:p>
          <a:p>
            <a:r>
              <a:rPr lang="ru-RU" dirty="0" smtClean="0"/>
              <a:t>Вот-вот придет,</a:t>
            </a:r>
          </a:p>
          <a:p>
            <a:r>
              <a:rPr lang="ru-RU" dirty="0" smtClean="0"/>
              <a:t>И за такие шалости</a:t>
            </a:r>
          </a:p>
          <a:p>
            <a:r>
              <a:rPr lang="ru-RU" dirty="0" smtClean="0"/>
              <a:t>Котятам попадет.</a:t>
            </a:r>
          </a:p>
          <a:p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  Порванные книжки решили:</a:t>
            </a:r>
          </a:p>
          <a:p>
            <a:r>
              <a:rPr lang="ru-RU" dirty="0" smtClean="0"/>
              <a:t> «Надо сжечь!»</a:t>
            </a:r>
          </a:p>
          <a:p>
            <a:r>
              <a:rPr lang="ru-RU" dirty="0" smtClean="0"/>
              <a:t> Но в домике    кошачьем</a:t>
            </a:r>
          </a:p>
          <a:p>
            <a:r>
              <a:rPr lang="ru-RU" dirty="0" smtClean="0"/>
              <a:t>  Отсутствовала печь.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Самый маленький котенок </a:t>
            </a:r>
          </a:p>
          <a:p>
            <a:r>
              <a:rPr lang="ru-RU" dirty="0" smtClean="0"/>
              <a:t>Притащил из кухни таз,</a:t>
            </a:r>
          </a:p>
          <a:p>
            <a:r>
              <a:rPr lang="ru-RU" dirty="0" smtClean="0"/>
              <a:t>Загрузили дружно книжки,</a:t>
            </a:r>
          </a:p>
          <a:p>
            <a:r>
              <a:rPr lang="ru-RU" dirty="0" smtClean="0"/>
              <a:t>Спичкой чиркнули и «Раз»!</a:t>
            </a:r>
          </a:p>
          <a:p>
            <a:r>
              <a:rPr lang="ru-RU" dirty="0" smtClean="0"/>
              <a:t>Посредине комнаты </a:t>
            </a:r>
          </a:p>
          <a:p>
            <a:r>
              <a:rPr lang="ru-RU" dirty="0" smtClean="0"/>
              <a:t>Костер огромный запылал,</a:t>
            </a:r>
          </a:p>
          <a:p>
            <a:r>
              <a:rPr lang="ru-RU" dirty="0" smtClean="0"/>
              <a:t>Языками пламени</a:t>
            </a:r>
          </a:p>
          <a:p>
            <a:r>
              <a:rPr lang="ru-RU" dirty="0" smtClean="0"/>
              <a:t>  Озарился зал.</a:t>
            </a:r>
            <a:endParaRPr lang="ru-RU" dirty="0"/>
          </a:p>
        </p:txBody>
      </p:sp>
      <p:pic>
        <p:nvPicPr>
          <p:cNvPr id="5" name="Содержимое 4" descr="C:\Documents and Settings\Admin\Рабочий стол\DSCN016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71612"/>
            <a:ext cx="4286280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Сосед Барбос увидел,</a:t>
            </a:r>
          </a:p>
          <a:p>
            <a:r>
              <a:rPr lang="ru-RU" dirty="0" smtClean="0"/>
              <a:t>Подумал, что пожар,</a:t>
            </a:r>
          </a:p>
          <a:p>
            <a:r>
              <a:rPr lang="ru-RU" dirty="0" smtClean="0"/>
              <a:t>Схватил ведро с водою,</a:t>
            </a:r>
          </a:p>
          <a:p>
            <a:r>
              <a:rPr lang="ru-RU" dirty="0" smtClean="0"/>
              <a:t>К котятам побежал.</a:t>
            </a:r>
          </a:p>
          <a:p>
            <a:pPr>
              <a:buNone/>
            </a:pPr>
            <a:r>
              <a:rPr lang="ru-RU" dirty="0" smtClean="0"/>
              <a:t>       Барбос пожарным служит,</a:t>
            </a:r>
          </a:p>
          <a:p>
            <a:r>
              <a:rPr lang="ru-RU" dirty="0" smtClean="0"/>
              <a:t> Уж много лет   подряд</a:t>
            </a:r>
          </a:p>
          <a:p>
            <a:pPr>
              <a:buNone/>
            </a:pPr>
            <a:r>
              <a:rPr lang="ru-RU" dirty="0" smtClean="0"/>
              <a:t>       Знаком, не понаслышке,</a:t>
            </a:r>
          </a:p>
          <a:p>
            <a:r>
              <a:rPr lang="ru-RU" dirty="0" smtClean="0"/>
              <a:t> Он с шалостью ребят.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 тот же час из магазина</a:t>
            </a:r>
          </a:p>
          <a:p>
            <a:r>
              <a:rPr lang="ru-RU" dirty="0" smtClean="0"/>
              <a:t>Домой вернулась кошка Зина.</a:t>
            </a:r>
          </a:p>
          <a:p>
            <a:r>
              <a:rPr lang="ru-RU" dirty="0" smtClean="0"/>
              <a:t>Задержалась на пороге,</a:t>
            </a:r>
          </a:p>
          <a:p>
            <a:r>
              <a:rPr lang="ru-RU" dirty="0" smtClean="0"/>
              <a:t>Отнялись у кошки ноги.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Черный, едкий дым</a:t>
            </a:r>
          </a:p>
          <a:p>
            <a:r>
              <a:rPr lang="ru-RU" dirty="0" smtClean="0"/>
              <a:t>Ползет из-под двери,</a:t>
            </a:r>
          </a:p>
          <a:p>
            <a:pPr>
              <a:buNone/>
            </a:pPr>
            <a:r>
              <a:rPr lang="ru-RU" dirty="0" smtClean="0"/>
              <a:t>      Сердце материнское</a:t>
            </a:r>
          </a:p>
          <a:p>
            <a:r>
              <a:rPr lang="ru-RU" dirty="0" smtClean="0"/>
              <a:t>Замерло в груди.</a:t>
            </a:r>
          </a:p>
          <a:p>
            <a:endParaRPr lang="ru-RU" dirty="0"/>
          </a:p>
        </p:txBody>
      </p:sp>
      <p:pic>
        <p:nvPicPr>
          <p:cNvPr id="2050" name="Picture 2" descr="C:\Documents and Settings\Admin\Рабочий стол\Беседа И.В,\фото сказка, экскурсия к пожарным\DSCN01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69437" y="2364302"/>
            <a:ext cx="4134728" cy="3101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>
            <a:off x="500034" y="-428652"/>
            <a:ext cx="7242048" cy="4286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Мысли страшные гурьбой</a:t>
            </a:r>
          </a:p>
          <a:p>
            <a:r>
              <a:rPr lang="ru-RU" dirty="0" smtClean="0"/>
              <a:t>В голове роились:</a:t>
            </a:r>
          </a:p>
          <a:p>
            <a:r>
              <a:rPr lang="ru-RU" dirty="0" smtClean="0"/>
              <a:t>«Неужели мои детки</a:t>
            </a:r>
          </a:p>
          <a:p>
            <a:r>
              <a:rPr lang="ru-RU" dirty="0" smtClean="0"/>
              <a:t>С </a:t>
            </a:r>
            <a:r>
              <a:rPr lang="ru-RU" dirty="0" err="1" smtClean="0"/>
              <a:t>жизнею</a:t>
            </a:r>
            <a:r>
              <a:rPr lang="ru-RU" dirty="0" smtClean="0"/>
              <a:t> простились?»</a:t>
            </a:r>
          </a:p>
          <a:p>
            <a:pPr>
              <a:buNone/>
            </a:pPr>
            <a:r>
              <a:rPr lang="ru-RU" dirty="0" smtClean="0"/>
              <a:t>        Но, к счастью, котята,</a:t>
            </a:r>
          </a:p>
          <a:p>
            <a:pPr>
              <a:buNone/>
            </a:pPr>
            <a:r>
              <a:rPr lang="ru-RU" dirty="0" smtClean="0"/>
              <a:t>        Живые бегут.</a:t>
            </a:r>
          </a:p>
          <a:p>
            <a:r>
              <a:rPr lang="ru-RU" dirty="0" smtClean="0"/>
              <a:t>  И кошку целуют,</a:t>
            </a:r>
          </a:p>
          <a:p>
            <a:r>
              <a:rPr lang="ru-RU" dirty="0" smtClean="0"/>
              <a:t>  К мамочке льнут!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Прости нас мама-кошка,</a:t>
            </a:r>
          </a:p>
          <a:p>
            <a:r>
              <a:rPr lang="ru-RU" dirty="0" smtClean="0"/>
              <a:t>Не слушались тебя!</a:t>
            </a:r>
          </a:p>
          <a:p>
            <a:r>
              <a:rPr lang="ru-RU" dirty="0" smtClean="0"/>
              <a:t>И все могли погибнуть</a:t>
            </a:r>
          </a:p>
          <a:p>
            <a:r>
              <a:rPr lang="ru-RU" dirty="0" smtClean="0"/>
              <a:t>Мы в доме от огня!</a:t>
            </a:r>
          </a:p>
          <a:p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  Вслед за котятами</a:t>
            </a:r>
          </a:p>
          <a:p>
            <a:pPr>
              <a:buNone/>
            </a:pPr>
            <a:r>
              <a:rPr lang="ru-RU" dirty="0" smtClean="0"/>
              <a:t>        Вышел Барбос.</a:t>
            </a:r>
          </a:p>
          <a:p>
            <a:r>
              <a:rPr lang="ru-RU" dirty="0" smtClean="0"/>
              <a:t> И кошке он задал</a:t>
            </a:r>
          </a:p>
          <a:p>
            <a:r>
              <a:rPr lang="ru-RU" dirty="0" smtClean="0"/>
              <a:t>Строгий  вопрос!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C:\Documents and Settings\Admin\Рабочий стол\DSCN0171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43304" y="1600200"/>
            <a:ext cx="33910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Зачем вы оставили</a:t>
            </a:r>
          </a:p>
          <a:p>
            <a:r>
              <a:rPr lang="ru-RU" dirty="0" smtClean="0"/>
              <a:t>Деток одних?</a:t>
            </a:r>
          </a:p>
          <a:p>
            <a:r>
              <a:rPr lang="ru-RU" dirty="0" smtClean="0"/>
              <a:t>И спички в руках</a:t>
            </a:r>
          </a:p>
          <a:p>
            <a:r>
              <a:rPr lang="ru-RU" dirty="0" smtClean="0"/>
              <a:t>Я увидел у них!</a:t>
            </a:r>
          </a:p>
          <a:p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   Детей оставлять</a:t>
            </a:r>
          </a:p>
          <a:p>
            <a:r>
              <a:rPr lang="ru-RU" dirty="0" smtClean="0"/>
              <a:t>   Без присмотра нельзя!</a:t>
            </a:r>
          </a:p>
          <a:p>
            <a:r>
              <a:rPr lang="ru-RU" dirty="0" smtClean="0"/>
              <a:t>  Иначе случиться</a:t>
            </a:r>
          </a:p>
          <a:p>
            <a:r>
              <a:rPr lang="ru-RU" dirty="0" smtClean="0"/>
              <a:t> Может беда!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Ну а вы, котята, помните о том,</a:t>
            </a:r>
          </a:p>
          <a:p>
            <a:r>
              <a:rPr lang="ru-RU" dirty="0" smtClean="0"/>
              <a:t>Что нельзя шутить с огнем.</a:t>
            </a:r>
          </a:p>
          <a:p>
            <a:r>
              <a:rPr lang="ru-RU" dirty="0" smtClean="0"/>
              <a:t>Кто с огнем неосторожен</a:t>
            </a:r>
          </a:p>
          <a:p>
            <a:r>
              <a:rPr lang="ru-RU" dirty="0" smtClean="0"/>
              <a:t>У того пожар возможен.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Спички не тронь!</a:t>
            </a:r>
          </a:p>
          <a:p>
            <a:r>
              <a:rPr lang="ru-RU" dirty="0" smtClean="0"/>
              <a:t>В спичках огонь! </a:t>
            </a:r>
          </a:p>
          <a:p>
            <a:r>
              <a:rPr lang="ru-RU" dirty="0" smtClean="0"/>
              <a:t>Хоть она и мала,</a:t>
            </a:r>
          </a:p>
          <a:p>
            <a:pPr>
              <a:buNone/>
            </a:pPr>
            <a:r>
              <a:rPr lang="ru-RU" dirty="0" smtClean="0"/>
              <a:t>       Может дом спалить дотла.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                                            </a:t>
            </a:r>
          </a:p>
          <a:p>
            <a:endParaRPr lang="ru-RU" dirty="0"/>
          </a:p>
        </p:txBody>
      </p:sp>
      <p:pic>
        <p:nvPicPr>
          <p:cNvPr id="5" name="Picture 2" descr="C:\Documents and Settings\Admin\Рабочий стол\Беседа И.В,\фото сказка, экскурсия к пожарным\DSCN01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50332" y="1250142"/>
            <a:ext cx="5143534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 Возле дома и сарая</a:t>
            </a:r>
          </a:p>
          <a:p>
            <a:r>
              <a:rPr lang="ru-RU" dirty="0" smtClean="0"/>
              <a:t>  Разжигать огонь не смей!</a:t>
            </a:r>
          </a:p>
          <a:p>
            <a:r>
              <a:rPr lang="ru-RU" dirty="0" smtClean="0"/>
              <a:t>  Может быть беда большая</a:t>
            </a:r>
          </a:p>
          <a:p>
            <a:r>
              <a:rPr lang="ru-RU" dirty="0" smtClean="0"/>
              <a:t>Для построек и людей.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Не играйте с электроплиткою.</a:t>
            </a:r>
          </a:p>
          <a:p>
            <a:r>
              <a:rPr lang="ru-RU" dirty="0" smtClean="0"/>
              <a:t>Спрыгнет с плитки пламя прыткое!</a:t>
            </a:r>
          </a:p>
          <a:p>
            <a:r>
              <a:rPr lang="ru-RU" dirty="0" smtClean="0"/>
              <a:t>Нельзя сушить белье над газом.</a:t>
            </a:r>
          </a:p>
          <a:p>
            <a:r>
              <a:rPr lang="ru-RU" dirty="0" smtClean="0"/>
              <a:t>Все сгорит единым разом!</a:t>
            </a:r>
          </a:p>
          <a:p>
            <a:r>
              <a:rPr lang="ru-RU" dirty="0" smtClean="0"/>
              <a:t>                 </a:t>
            </a:r>
          </a:p>
          <a:p>
            <a:r>
              <a:rPr lang="ru-RU" dirty="0" smtClean="0"/>
              <a:t>  Погладить платьице и брюки</a:t>
            </a:r>
          </a:p>
          <a:p>
            <a:r>
              <a:rPr lang="ru-RU" dirty="0" smtClean="0"/>
              <a:t>  Утюг вам поможет всегда,</a:t>
            </a:r>
          </a:p>
          <a:p>
            <a:r>
              <a:rPr lang="ru-RU" dirty="0" smtClean="0"/>
              <a:t>  Сухими должны быть руки</a:t>
            </a:r>
          </a:p>
          <a:p>
            <a:r>
              <a:rPr lang="ru-RU" dirty="0" smtClean="0"/>
              <a:t>  И целыми провода.</a:t>
            </a:r>
          </a:p>
          <a:p>
            <a:r>
              <a:rPr lang="ru-RU" dirty="0" smtClean="0"/>
              <a:t>Запомните дети,</a:t>
            </a:r>
          </a:p>
          <a:p>
            <a:r>
              <a:rPr lang="ru-RU" dirty="0" smtClean="0"/>
              <a:t>Правила эти!</a:t>
            </a:r>
          </a:p>
          <a:p>
            <a:r>
              <a:rPr lang="ru-RU" dirty="0" smtClean="0"/>
              <a:t>Когда о пожаре ты услыхал,</a:t>
            </a:r>
          </a:p>
          <a:p>
            <a:r>
              <a:rPr lang="ru-RU" dirty="0" smtClean="0"/>
              <a:t>Скорее об этом подай сигнал!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Помнить должны вы везде и всегда,</a:t>
            </a:r>
            <a:endParaRPr lang="ru-RU" dirty="0" smtClean="0"/>
          </a:p>
          <a:p>
            <a:r>
              <a:rPr lang="ru-RU" b="1" dirty="0" smtClean="0"/>
              <a:t>Цифры пожарного номера!    </a:t>
            </a:r>
            <a:r>
              <a:rPr lang="ru-RU" b="1" dirty="0" smtClean="0">
                <a:solidFill>
                  <a:srgbClr val="C00000"/>
                </a:solidFill>
              </a:rPr>
              <a:t>01  и 112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Documents and Settings\Admin\Рабочий стол\Беседа И.В,\фото сказка, экскурсия к пожарным\DSCN01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071546"/>
            <a:ext cx="457203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Экскурсия в пожарную часть №1</a:t>
            </a:r>
            <a:endParaRPr lang="ru-RU" dirty="0"/>
          </a:p>
        </p:txBody>
      </p:sp>
      <p:pic>
        <p:nvPicPr>
          <p:cNvPr id="3074" name="Picture 2" descr="C:\Documents and Settings\Admin\Рабочий стол\Беседа И.В,\фото сказка, экскурсия к пожарным\DSCN01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0174"/>
            <a:ext cx="4114800" cy="4572032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Беседа И.В,\фото сказка, экскурсия к пожарным\DSCN01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00174"/>
            <a:ext cx="403860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162</TotalTime>
  <Words>162</Words>
  <Application>Microsoft Office PowerPoint</Application>
  <PresentationFormat>Экран (4:3)</PresentationFormat>
  <Paragraphs>148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Экскурсия в пожарную часть №1</vt:lpstr>
      <vt:lpstr>Наши друзья - пожарные</vt:lpstr>
      <vt:lpstr>Когда вырастем, будем пожарниками!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2012-09-17T05:01:17Z</dcterms:created>
  <dcterms:modified xsi:type="dcterms:W3CDTF">2013-04-18T01:06:37Z</dcterms:modified>
</cp:coreProperties>
</file>